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71698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414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2512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</a:t>
            </a:r>
            <a:r>
              <a:rPr lang="en-GB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0.02938320992853049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coefficient :  0.49931501299812453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12.1352657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00427"/>
              </p:ext>
            </p:extLst>
          </p:nvPr>
        </p:nvGraphicFramePr>
        <p:xfrm>
          <a:off x="971258" y="1099199"/>
          <a:ext cx="3375111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10"/>
                <a:gridCol w="1437570"/>
                <a:gridCol w="935831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9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8912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/>
                <a:gridCol w="1983179"/>
                <a:gridCol w="1995055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0.663640032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0.661016949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0.656981437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0.50561125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0.50214425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0.384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48168"/>
              </p:ext>
            </p:extLst>
          </p:nvPr>
        </p:nvGraphicFramePr>
        <p:xfrm>
          <a:off x="865293" y="1265588"/>
          <a:ext cx="3766085" cy="459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749"/>
                <a:gridCol w="1100407"/>
                <a:gridCol w="1547929"/>
              </a:tblGrid>
              <a:tr h="559655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29262.87307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22112.2596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7022.245061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1417.4412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/>
                <a:gridCol w="807523"/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=1 in US 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106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144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5969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Rank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4.121449052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3.597149773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3.535110628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1.948732356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1.827781985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0.50698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369" y="321624"/>
            <a:ext cx="2826328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1" y="1068779"/>
            <a:ext cx="11115303" cy="495102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0.017446380390542828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10.31081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36409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11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4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0.367867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04519"/>
              </p:ext>
            </p:extLst>
          </p:nvPr>
        </p:nvGraphicFramePr>
        <p:xfrm>
          <a:off x="794041" y="1710047"/>
          <a:ext cx="4312530" cy="270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647684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4738.30508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/>
                <a:gridCol w="807523"/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=1 in US 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146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79850"/>
              </p:ext>
            </p:extLst>
          </p:nvPr>
        </p:nvGraphicFramePr>
        <p:xfrm>
          <a:off x="794041" y="1843381"/>
          <a:ext cx="4312530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Rank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4.331499207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3.84651018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1.866574987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1.793256233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0.442243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38690"/>
              </p:ext>
            </p:extLst>
          </p:nvPr>
        </p:nvGraphicFramePr>
        <p:xfrm>
          <a:off x="793007" y="3823854"/>
          <a:ext cx="5584042" cy="3010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95"/>
                <a:gridCol w="1309095"/>
                <a:gridCol w="2965852"/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 smtClean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deleted edges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CAYYT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902</TotalTime>
  <Words>505</Words>
  <Application>Microsoft Office PowerPoint</Application>
  <PresentationFormat>Widescreen</PresentationFormat>
  <Paragraphs>228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50</cp:revision>
  <dcterms:created xsi:type="dcterms:W3CDTF">2017-11-26T00:00:35Z</dcterms:created>
  <dcterms:modified xsi:type="dcterms:W3CDTF">2017-11-27T18:23:40Z</dcterms:modified>
</cp:coreProperties>
</file>